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rmorant Garamond Bold Italics" charset="0"/>
      <p:regular r:id="rId14"/>
    </p:embeddedFont>
    <p:embeddedFont>
      <p:font typeface="Quicksan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Quicksand Bold" charset="0"/>
      <p:regular r:id="rId20"/>
    </p:embeddedFont>
    <p:embeddedFont>
      <p:font typeface="Canva Sans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478342"/>
            <a:ext cx="16229942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04AA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GyanFit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96981" y="5911714"/>
            <a:ext cx="13723508" cy="8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“Unlocking healthier lives through technology”</a:t>
            </a:r>
          </a:p>
        </p:txBody>
      </p:sp>
      <p:sp>
        <p:nvSpPr>
          <p:cNvPr id="7" name="Freeform 7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56455" y="330427"/>
            <a:ext cx="5708662" cy="195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04"/>
              </a:lnSpc>
            </a:pPr>
            <a:r>
              <a:rPr lang="en-US" sz="9767" b="1">
                <a:solidFill>
                  <a:srgbClr val="004AA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PREMIUM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1687" y="334300"/>
            <a:ext cx="3540419" cy="195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09"/>
              </a:lnSpc>
            </a:pPr>
            <a:r>
              <a:rPr lang="en-US" sz="9770" b="1">
                <a:solidFill>
                  <a:srgbClr val="004AA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FREE</a:t>
            </a:r>
          </a:p>
        </p:txBody>
      </p:sp>
      <p:sp>
        <p:nvSpPr>
          <p:cNvPr id="4" name="AutoShape 4"/>
          <p:cNvSpPr/>
          <p:nvPr/>
        </p:nvSpPr>
        <p:spPr>
          <a:xfrm>
            <a:off x="8703467" y="0"/>
            <a:ext cx="0" cy="10287000"/>
          </a:xfrm>
          <a:prstGeom prst="line">
            <a:avLst/>
          </a:prstGeom>
          <a:ln w="28575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13027" y="3064510"/>
            <a:ext cx="29996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027" y="4056380"/>
            <a:ext cx="27078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3027" y="5048250"/>
            <a:ext cx="31799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SMS Alert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3027" y="6041879"/>
            <a:ext cx="27674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71578" y="3163643"/>
            <a:ext cx="42981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suggestion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4777" y="4256405"/>
            <a:ext cx="52067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1000+ Nutrition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71578" y="5250034"/>
            <a:ext cx="31799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SMS Alert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2422" y="2881872"/>
            <a:ext cx="11295227" cy="405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604"/>
              </a:lnSpc>
            </a:pPr>
            <a:r>
              <a:rPr lang="en-US" sz="9767" b="1">
                <a:solidFill>
                  <a:srgbClr val="004AA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 DEMONSTRATION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697650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1004">
            <a:off x="9581993" y="1000174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755965">
            <a:off x="-1305642" y="731692"/>
            <a:ext cx="9743832" cy="10202966"/>
          </a:xfrm>
          <a:custGeom>
            <a:avLst/>
            <a:gdLst/>
            <a:ahLst/>
            <a:cxnLst/>
            <a:rect l="l" t="t" r="r" b="b"/>
            <a:pathLst>
              <a:path w="9743832" h="10202966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844355" y="5705171"/>
            <a:ext cx="14599291" cy="9163657"/>
          </a:xfrm>
          <a:custGeom>
            <a:avLst/>
            <a:gdLst/>
            <a:ahLst/>
            <a:cxnLst/>
            <a:rect l="l" t="t" r="r" b="b"/>
            <a:pathLst>
              <a:path w="14599291" h="9163657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7407" y="6174334"/>
            <a:ext cx="3531385" cy="3815463"/>
          </a:xfrm>
          <a:custGeom>
            <a:avLst/>
            <a:gdLst/>
            <a:ahLst/>
            <a:cxnLst/>
            <a:rect l="l" t="t" r="r" b="b"/>
            <a:pathLst>
              <a:path w="3531385" h="3815463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543402" y="6083768"/>
            <a:ext cx="3531385" cy="3815463"/>
          </a:xfrm>
          <a:custGeom>
            <a:avLst/>
            <a:gdLst/>
            <a:ahLst/>
            <a:cxnLst/>
            <a:rect l="l" t="t" r="r" b="b"/>
            <a:pathLst>
              <a:path w="3531385" h="3815463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8390" y="606533"/>
            <a:ext cx="1828678" cy="1399770"/>
          </a:xfrm>
          <a:custGeom>
            <a:avLst/>
            <a:gdLst/>
            <a:ahLst/>
            <a:cxnLst/>
            <a:rect l="l" t="t" r="r" b="b"/>
            <a:pathLst>
              <a:path w="1828678" h="1399770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460558" y="573066"/>
            <a:ext cx="627698" cy="634365"/>
            <a:chOff x="0" y="0"/>
            <a:chExt cx="836930" cy="845820"/>
          </a:xfrm>
        </p:grpSpPr>
        <p:sp>
          <p:nvSpPr>
            <p:cNvPr id="9" name="Freeform 9"/>
            <p:cNvSpPr/>
            <p:nvPr/>
          </p:nvSpPr>
          <p:spPr>
            <a:xfrm>
              <a:off x="45720" y="48260"/>
              <a:ext cx="746760" cy="748030"/>
            </a:xfrm>
            <a:custGeom>
              <a:avLst/>
              <a:gdLst/>
              <a:ahLst/>
              <a:cxnLst/>
              <a:rect l="l" t="t" r="r" b="b"/>
              <a:pathLst>
                <a:path w="746760" h="74803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068253" y="483531"/>
            <a:ext cx="296228" cy="615315"/>
            <a:chOff x="0" y="0"/>
            <a:chExt cx="394970" cy="82042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311150" cy="722630"/>
            </a:xfrm>
            <a:custGeom>
              <a:avLst/>
              <a:gdLst/>
              <a:ahLst/>
              <a:cxnLst/>
              <a:rect l="l" t="t" r="r" b="b"/>
              <a:pathLst>
                <a:path w="311150" h="72263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470082" y="1228386"/>
            <a:ext cx="592455" cy="303847"/>
            <a:chOff x="0" y="0"/>
            <a:chExt cx="789940" cy="405130"/>
          </a:xfrm>
        </p:grpSpPr>
        <p:sp>
          <p:nvSpPr>
            <p:cNvPr id="13" name="Freeform 13"/>
            <p:cNvSpPr/>
            <p:nvPr/>
          </p:nvSpPr>
          <p:spPr>
            <a:xfrm>
              <a:off x="48260" y="48260"/>
              <a:ext cx="692150" cy="309880"/>
            </a:xfrm>
            <a:custGeom>
              <a:avLst/>
              <a:gdLst/>
              <a:ahLst/>
              <a:cxnLst/>
              <a:rect l="l" t="t" r="r" b="b"/>
              <a:pathLst>
                <a:path w="692150" h="30988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id="15" name="Freeform 15"/>
            <p:cNvSpPr/>
            <p:nvPr/>
          </p:nvSpPr>
          <p:spPr>
            <a:xfrm>
              <a:off x="45720" y="48260"/>
              <a:ext cx="807720" cy="755650"/>
            </a:xfrm>
            <a:custGeom>
              <a:avLst/>
              <a:gdLst/>
              <a:ahLst/>
              <a:cxnLst/>
              <a:rect l="l" t="t" r="r" b="b"/>
              <a:pathLst>
                <a:path w="807720" h="75565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id="17" name="Freeform 17"/>
            <p:cNvSpPr/>
            <p:nvPr/>
          </p:nvSpPr>
          <p:spPr>
            <a:xfrm>
              <a:off x="49530" y="46990"/>
              <a:ext cx="918210" cy="308610"/>
            </a:xfrm>
            <a:custGeom>
              <a:avLst/>
              <a:gdLst/>
              <a:ahLst/>
              <a:cxnLst/>
              <a:rect l="l" t="t" r="r" b="b"/>
              <a:pathLst>
                <a:path w="918210" h="3086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id="19" name="Freeform 19"/>
            <p:cNvSpPr/>
            <p:nvPr/>
          </p:nvSpPr>
          <p:spPr>
            <a:xfrm>
              <a:off x="44450" y="43180"/>
              <a:ext cx="379730" cy="706120"/>
            </a:xfrm>
            <a:custGeom>
              <a:avLst/>
              <a:gdLst/>
              <a:ahLst/>
              <a:cxnLst/>
              <a:rect l="l" t="t" r="r" b="b"/>
              <a:pathLst>
                <a:path w="379730" h="70612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id="20" name="Freeform 20"/>
          <p:cNvSpPr/>
          <p:nvPr/>
        </p:nvSpPr>
        <p:spPr>
          <a:xfrm>
            <a:off x="7973774" y="4116934"/>
            <a:ext cx="3501321" cy="4114800"/>
          </a:xfrm>
          <a:custGeom>
            <a:avLst/>
            <a:gdLst/>
            <a:ahLst/>
            <a:cxnLst/>
            <a:rect l="l" t="t" r="r" b="b"/>
            <a:pathLst>
              <a:path w="3501321" h="4114800">
                <a:moveTo>
                  <a:pt x="0" y="0"/>
                </a:moveTo>
                <a:lnTo>
                  <a:pt x="3501321" y="0"/>
                </a:lnTo>
                <a:lnTo>
                  <a:pt x="3501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35907" y="1216956"/>
            <a:ext cx="9616186" cy="267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8467" y="2379867"/>
            <a:ext cx="3152142" cy="3152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t="-16666" b="-16666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502755" y="2379867"/>
            <a:ext cx="3152142" cy="315214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09" r="-209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687043" y="2379867"/>
            <a:ext cx="3225973" cy="3152142"/>
            <a:chOff x="0" y="0"/>
            <a:chExt cx="83183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1838" cy="812800"/>
            </a:xfrm>
            <a:custGeom>
              <a:avLst/>
              <a:gdLst/>
              <a:ahLst/>
              <a:cxnLst/>
              <a:rect l="l" t="t" r="r" b="b"/>
              <a:pathLst>
                <a:path w="831838" h="812800">
                  <a:moveTo>
                    <a:pt x="415919" y="0"/>
                  </a:moveTo>
                  <a:cubicBezTo>
                    <a:pt x="186213" y="0"/>
                    <a:pt x="0" y="181951"/>
                    <a:pt x="0" y="406400"/>
                  </a:cubicBezTo>
                  <a:cubicBezTo>
                    <a:pt x="0" y="630849"/>
                    <a:pt x="186213" y="812800"/>
                    <a:pt x="415919" y="812800"/>
                  </a:cubicBezTo>
                  <a:cubicBezTo>
                    <a:pt x="645625" y="812800"/>
                    <a:pt x="831838" y="630849"/>
                    <a:pt x="831838" y="406400"/>
                  </a:cubicBezTo>
                  <a:cubicBezTo>
                    <a:pt x="831838" y="181951"/>
                    <a:pt x="645625" y="0"/>
                    <a:pt x="415919" y="0"/>
                  </a:cubicBezTo>
                  <a:close/>
                </a:path>
              </a:pathLst>
            </a:custGeom>
            <a:blipFill>
              <a:blip r:embed="rId4"/>
              <a:stretch>
                <a:fillRect t="-30966" b="-30966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1" name="AutoShape 11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945162" y="2379867"/>
            <a:ext cx="3152142" cy="315214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263" r="-5263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318467" y="246901"/>
            <a:ext cx="9914964" cy="126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99"/>
              </a:lnSpc>
              <a:spcBef>
                <a:spcPct val="0"/>
              </a:spcBef>
            </a:pPr>
            <a:r>
              <a:rPr lang="en-US" sz="7499" b="1" i="1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70608" y="5928741"/>
            <a:ext cx="5017320" cy="48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6"/>
              </a:lnSpc>
              <a:spcBef>
                <a:spcPct val="0"/>
              </a:spcBef>
            </a:pPr>
            <a:r>
              <a:rPr lang="en-US" sz="29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Rupesh Chaudhary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3455" y="6500706"/>
            <a:ext cx="5017320" cy="5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Frontend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27842" y="6500841"/>
            <a:ext cx="5017320" cy="5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Backend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724" y="5892228"/>
            <a:ext cx="5017320" cy="48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6"/>
              </a:lnSpc>
              <a:spcBef>
                <a:spcPct val="0"/>
              </a:spcBef>
            </a:pPr>
            <a:r>
              <a:rPr lang="en-US" sz="29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Prashanga Pokharel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724" y="6606116"/>
            <a:ext cx="5017320" cy="5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Backend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27842" y="5892228"/>
            <a:ext cx="5017320" cy="48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6"/>
              </a:lnSpc>
              <a:spcBef>
                <a:spcPct val="0"/>
              </a:spcBef>
            </a:pPr>
            <a:r>
              <a:rPr lang="en-US" sz="29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Preksha Acharya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70680" y="5901685"/>
            <a:ext cx="5017320" cy="48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6"/>
              </a:lnSpc>
              <a:spcBef>
                <a:spcPct val="0"/>
              </a:spcBef>
            </a:pPr>
            <a:r>
              <a:rPr lang="en-US" sz="29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Barsha Magar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70680" y="6500706"/>
            <a:ext cx="5017320" cy="57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Frontend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179" y="1988695"/>
            <a:ext cx="7092419" cy="8012092"/>
            <a:chOff x="0" y="0"/>
            <a:chExt cx="988643" cy="1116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8643" cy="1116840"/>
            </a:xfrm>
            <a:custGeom>
              <a:avLst/>
              <a:gdLst/>
              <a:ahLst/>
              <a:cxnLst/>
              <a:rect l="l" t="t" r="r" b="b"/>
              <a:pathLst>
                <a:path w="988643" h="1116840">
                  <a:moveTo>
                    <a:pt x="25106" y="0"/>
                  </a:moveTo>
                  <a:lnTo>
                    <a:pt x="963537" y="0"/>
                  </a:lnTo>
                  <a:cubicBezTo>
                    <a:pt x="970195" y="0"/>
                    <a:pt x="976581" y="2645"/>
                    <a:pt x="981289" y="7353"/>
                  </a:cubicBezTo>
                  <a:cubicBezTo>
                    <a:pt x="985998" y="12062"/>
                    <a:pt x="988643" y="18448"/>
                    <a:pt x="988643" y="25106"/>
                  </a:cubicBezTo>
                  <a:lnTo>
                    <a:pt x="988643" y="1091734"/>
                  </a:lnTo>
                  <a:cubicBezTo>
                    <a:pt x="988643" y="1098392"/>
                    <a:pt x="985998" y="1104778"/>
                    <a:pt x="981289" y="1109487"/>
                  </a:cubicBezTo>
                  <a:cubicBezTo>
                    <a:pt x="976581" y="1114195"/>
                    <a:pt x="970195" y="1116840"/>
                    <a:pt x="963537" y="1116840"/>
                  </a:cubicBezTo>
                  <a:lnTo>
                    <a:pt x="25106" y="1116840"/>
                  </a:lnTo>
                  <a:cubicBezTo>
                    <a:pt x="18448" y="1116840"/>
                    <a:pt x="12062" y="1114195"/>
                    <a:pt x="7353" y="1109487"/>
                  </a:cubicBezTo>
                  <a:cubicBezTo>
                    <a:pt x="2645" y="1104778"/>
                    <a:pt x="0" y="1098392"/>
                    <a:pt x="0" y="1091734"/>
                  </a:cubicBezTo>
                  <a:lnTo>
                    <a:pt x="0" y="25106"/>
                  </a:lnTo>
                  <a:cubicBezTo>
                    <a:pt x="0" y="18448"/>
                    <a:pt x="2645" y="12062"/>
                    <a:pt x="7353" y="7353"/>
                  </a:cubicBezTo>
                  <a:cubicBezTo>
                    <a:pt x="12062" y="2645"/>
                    <a:pt x="18448" y="0"/>
                    <a:pt x="25106" y="0"/>
                  </a:cubicBezTo>
                  <a:close/>
                </a:path>
              </a:pathLst>
            </a:custGeom>
            <a:blipFill>
              <a:blip r:embed="rId2"/>
              <a:stretch>
                <a:fillRect l="-15204" r="-15204"/>
              </a:stretch>
            </a:blipFill>
            <a:ln cap="rnd">
              <a:noFill/>
              <a:prstDash val="sysDot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261904" y="1805476"/>
            <a:ext cx="8386225" cy="7998231"/>
            <a:chOff x="0" y="0"/>
            <a:chExt cx="2208718" cy="2106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8718" cy="2106530"/>
            </a:xfrm>
            <a:custGeom>
              <a:avLst/>
              <a:gdLst/>
              <a:ahLst/>
              <a:cxnLst/>
              <a:rect l="l" t="t" r="r" b="b"/>
              <a:pathLst>
                <a:path w="2208718" h="2106530">
                  <a:moveTo>
                    <a:pt x="92317" y="0"/>
                  </a:moveTo>
                  <a:lnTo>
                    <a:pt x="2116401" y="0"/>
                  </a:lnTo>
                  <a:cubicBezTo>
                    <a:pt x="2167386" y="0"/>
                    <a:pt x="2208718" y="41332"/>
                    <a:pt x="2208718" y="92317"/>
                  </a:cubicBezTo>
                  <a:lnTo>
                    <a:pt x="2208718" y="2014213"/>
                  </a:lnTo>
                  <a:cubicBezTo>
                    <a:pt x="2208718" y="2065198"/>
                    <a:pt x="2167386" y="2106530"/>
                    <a:pt x="2116401" y="2106530"/>
                  </a:cubicBezTo>
                  <a:lnTo>
                    <a:pt x="92317" y="2106530"/>
                  </a:lnTo>
                  <a:cubicBezTo>
                    <a:pt x="41332" y="2106530"/>
                    <a:pt x="0" y="2065198"/>
                    <a:pt x="0" y="2014213"/>
                  </a:cubicBezTo>
                  <a:lnTo>
                    <a:pt x="0" y="92317"/>
                  </a:lnTo>
                  <a:cubicBezTo>
                    <a:pt x="0" y="41332"/>
                    <a:pt x="41332" y="0"/>
                    <a:pt x="9231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208718" cy="2230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413583" y="1288657"/>
            <a:ext cx="8102807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442158" y="203442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ADDRESSING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85474" y="2996273"/>
            <a:ext cx="7966812" cy="162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317" lvl="1" indent="-425158" algn="l">
              <a:lnSpc>
                <a:spcPts val="6695"/>
              </a:lnSpc>
              <a:buFont typeface="Arial"/>
              <a:buChar char="•"/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Lack of personalized Dietary Guidance.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85474" y="5623616"/>
            <a:ext cx="8090382" cy="247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317" lvl="1" indent="-425158" algn="l">
              <a:lnSpc>
                <a:spcPts val="6695"/>
              </a:lnSpc>
              <a:buFont typeface="Arial"/>
              <a:buChar char="•"/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Difficulty Maintaining a Healthy personal and social Life.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60872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14400" y="3771900"/>
            <a:ext cx="16002000" cy="5994667"/>
          </a:xfrm>
          <a:custGeom>
            <a:avLst/>
            <a:gdLst/>
            <a:ahLst/>
            <a:cxnLst/>
            <a:rect l="l" t="t" r="r" b="b"/>
            <a:pathLst>
              <a:path w="18632546" h="7517638">
                <a:moveTo>
                  <a:pt x="0" y="0"/>
                </a:moveTo>
                <a:lnTo>
                  <a:pt x="18632546" y="0"/>
                </a:lnTo>
                <a:lnTo>
                  <a:pt x="18632546" y="7517638"/>
                </a:lnTo>
                <a:lnTo>
                  <a:pt x="0" y="7517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19" b="-250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2050" y="4854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USER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75" y="2281087"/>
            <a:ext cx="14857728" cy="86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5"/>
              </a:lnSpc>
            </a:pPr>
            <a:r>
              <a:rPr lang="en-US" sz="43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 1. Automated daily activity scheduling.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2050" y="4854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USER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885825" y="15896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28600" y="4914900"/>
            <a:ext cx="17754600" cy="4115275"/>
          </a:xfrm>
          <a:custGeom>
            <a:avLst/>
            <a:gdLst/>
            <a:ahLst/>
            <a:cxnLst/>
            <a:rect l="l" t="t" r="r" b="b"/>
            <a:pathLst>
              <a:path w="20306054" h="4813643">
                <a:moveTo>
                  <a:pt x="0" y="0"/>
                </a:moveTo>
                <a:lnTo>
                  <a:pt x="20306054" y="0"/>
                </a:lnTo>
                <a:lnTo>
                  <a:pt x="20306054" y="4813643"/>
                </a:lnTo>
                <a:lnTo>
                  <a:pt x="0" y="481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518" b="-34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5825" y="2337166"/>
            <a:ext cx="12027531" cy="102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5"/>
              </a:lnSpc>
            </a:pPr>
            <a:r>
              <a:rPr lang="en-US" sz="51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2. Healthy lifestyle adaptation.</a:t>
            </a:r>
          </a:p>
        </p:txBody>
      </p:sp>
      <p:sp>
        <p:nvSpPr>
          <p:cNvPr id="6" name="AutoShape 6"/>
          <p:cNvSpPr/>
          <p:nvPr/>
        </p:nvSpPr>
        <p:spPr>
          <a:xfrm>
            <a:off x="1162050" y="9888121"/>
            <a:ext cx="15060063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8942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USER SOLUTION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53252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5800" y="5524500"/>
            <a:ext cx="15011400" cy="3657600"/>
          </a:xfrm>
          <a:custGeom>
            <a:avLst/>
            <a:gdLst/>
            <a:ahLst/>
            <a:cxnLst/>
            <a:rect l="l" t="t" r="r" b="b"/>
            <a:pathLst>
              <a:path w="20945925" h="5114055">
                <a:moveTo>
                  <a:pt x="0" y="0"/>
                </a:moveTo>
                <a:lnTo>
                  <a:pt x="20945924" y="0"/>
                </a:lnTo>
                <a:lnTo>
                  <a:pt x="20945924" y="5114054"/>
                </a:lnTo>
                <a:lnTo>
                  <a:pt x="0" y="5114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439" b="-2366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52525" y="2736069"/>
            <a:ext cx="12519739" cy="92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5"/>
              </a:lnSpc>
            </a:pPr>
            <a:r>
              <a:rPr lang="en-US" sz="46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 Health data analytics and feedback.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38440" y="9680394"/>
            <a:ext cx="16644685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57403"/>
            <a:ext cx="18288000" cy="5829597"/>
            <a:chOff x="0" y="0"/>
            <a:chExt cx="2833290" cy="1127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127323"/>
            </a:xfrm>
            <a:custGeom>
              <a:avLst/>
              <a:gdLst/>
              <a:ahLst/>
              <a:cxnLst/>
              <a:rect l="l" t="t" r="r" b="b"/>
              <a:pathLst>
                <a:path w="2833290" h="1127323">
                  <a:moveTo>
                    <a:pt x="9787" y="0"/>
                  </a:moveTo>
                  <a:lnTo>
                    <a:pt x="2823503" y="0"/>
                  </a:lnTo>
                  <a:cubicBezTo>
                    <a:pt x="2828908" y="0"/>
                    <a:pt x="2833290" y="4382"/>
                    <a:pt x="2833290" y="9787"/>
                  </a:cubicBezTo>
                  <a:lnTo>
                    <a:pt x="2833290" y="1117536"/>
                  </a:lnTo>
                  <a:cubicBezTo>
                    <a:pt x="2833290" y="1120131"/>
                    <a:pt x="2832259" y="1122621"/>
                    <a:pt x="2830423" y="1124456"/>
                  </a:cubicBezTo>
                  <a:cubicBezTo>
                    <a:pt x="2828588" y="1126291"/>
                    <a:pt x="2826099" y="1127323"/>
                    <a:pt x="2823503" y="1127323"/>
                  </a:cubicBezTo>
                  <a:lnTo>
                    <a:pt x="9787" y="1127323"/>
                  </a:lnTo>
                  <a:cubicBezTo>
                    <a:pt x="4382" y="1127323"/>
                    <a:pt x="0" y="1122941"/>
                    <a:pt x="0" y="1117536"/>
                  </a:cubicBezTo>
                  <a:lnTo>
                    <a:pt x="0" y="9787"/>
                  </a:lnTo>
                  <a:cubicBezTo>
                    <a:pt x="0" y="4382"/>
                    <a:pt x="4382" y="0"/>
                    <a:pt x="9787" y="0"/>
                  </a:cubicBezTo>
                  <a:close/>
                </a:path>
              </a:pathLst>
            </a:custGeom>
            <a:blipFill>
              <a:blip r:embed="rId2"/>
              <a:stretch>
                <a:fillRect l="-8512" r="-8512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525435" y="130218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25435" y="20744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SOCIAL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4833" y="2283376"/>
            <a:ext cx="12938116" cy="95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4622" lvl="1" indent="-522311" algn="l">
              <a:lnSpc>
                <a:spcPts val="8225"/>
              </a:lnSpc>
              <a:buFont typeface="Arial"/>
              <a:buChar char="•"/>
            </a:pPr>
            <a:r>
              <a:rPr lang="en-US" sz="48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Encourages Community engagement.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771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t="-5710" b="-571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459286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44855" y="0"/>
                  </a:moveTo>
                  <a:lnTo>
                    <a:pt x="2546287" y="0"/>
                  </a:lnTo>
                  <a:cubicBezTo>
                    <a:pt x="2558183" y="0"/>
                    <a:pt x="2569592" y="4726"/>
                    <a:pt x="2578004" y="13138"/>
                  </a:cubicBezTo>
                  <a:cubicBezTo>
                    <a:pt x="2586416" y="21549"/>
                    <a:pt x="2591141" y="32958"/>
                    <a:pt x="2591141" y="44855"/>
                  </a:cubicBezTo>
                  <a:lnTo>
                    <a:pt x="2591141" y="2664479"/>
                  </a:lnTo>
                  <a:cubicBezTo>
                    <a:pt x="2591141" y="2676375"/>
                    <a:pt x="2586416" y="2687784"/>
                    <a:pt x="2578004" y="2696196"/>
                  </a:cubicBezTo>
                  <a:cubicBezTo>
                    <a:pt x="2569592" y="2704608"/>
                    <a:pt x="2558183" y="2709333"/>
                    <a:pt x="2546287" y="2709333"/>
                  </a:cubicBezTo>
                  <a:lnTo>
                    <a:pt x="44855" y="2709333"/>
                  </a:lnTo>
                  <a:cubicBezTo>
                    <a:pt x="20082" y="2709333"/>
                    <a:pt x="0" y="2689251"/>
                    <a:pt x="0" y="2664479"/>
                  </a:cubicBezTo>
                  <a:lnTo>
                    <a:pt x="0" y="44855"/>
                  </a:lnTo>
                  <a:cubicBezTo>
                    <a:pt x="0" y="32958"/>
                    <a:pt x="4726" y="21549"/>
                    <a:pt x="13138" y="13138"/>
                  </a:cubicBezTo>
                  <a:cubicBezTo>
                    <a:pt x="21549" y="4726"/>
                    <a:pt x="32958" y="0"/>
                    <a:pt x="4485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775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UNIQUE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2617" y="3127063"/>
            <a:ext cx="8606683" cy="57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Consist of nepali food and its data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52617" y="5147052"/>
            <a:ext cx="8606683" cy="119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After the completion of daily goal the SMS is sent.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65539" y="2186531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Nepali food store datatbase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65539" y="4172618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SMS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065539" y="6488862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65539" y="7667519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Scanner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69"/>
            <a:ext cx="9464761" cy="10287000"/>
            <a:chOff x="0" y="0"/>
            <a:chExt cx="146633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6339" cy="1593725"/>
            </a:xfrm>
            <a:custGeom>
              <a:avLst/>
              <a:gdLst/>
              <a:ahLst/>
              <a:cxnLst/>
              <a:rect l="l" t="t" r="r" b="b"/>
              <a:pathLst>
                <a:path w="1466339" h="1593725">
                  <a:moveTo>
                    <a:pt x="18813" y="0"/>
                  </a:moveTo>
                  <a:lnTo>
                    <a:pt x="1447526" y="0"/>
                  </a:lnTo>
                  <a:cubicBezTo>
                    <a:pt x="1452515" y="0"/>
                    <a:pt x="1457301" y="1982"/>
                    <a:pt x="1460829" y="5510"/>
                  </a:cubicBezTo>
                  <a:cubicBezTo>
                    <a:pt x="1464357" y="9039"/>
                    <a:pt x="1466339" y="13824"/>
                    <a:pt x="1466339" y="18813"/>
                  </a:cubicBezTo>
                  <a:lnTo>
                    <a:pt x="1466339" y="1574912"/>
                  </a:lnTo>
                  <a:cubicBezTo>
                    <a:pt x="1466339" y="1579902"/>
                    <a:pt x="1464357" y="1584687"/>
                    <a:pt x="1460829" y="1588215"/>
                  </a:cubicBezTo>
                  <a:cubicBezTo>
                    <a:pt x="1457301" y="1591743"/>
                    <a:pt x="1452515" y="1593725"/>
                    <a:pt x="1447526" y="1593725"/>
                  </a:cubicBezTo>
                  <a:lnTo>
                    <a:pt x="18813" y="1593725"/>
                  </a:lnTo>
                  <a:cubicBezTo>
                    <a:pt x="13824" y="1593725"/>
                    <a:pt x="9039" y="1591743"/>
                    <a:pt x="5510" y="1588215"/>
                  </a:cubicBezTo>
                  <a:cubicBezTo>
                    <a:pt x="1982" y="1584687"/>
                    <a:pt x="0" y="1579902"/>
                    <a:pt x="0" y="1574912"/>
                  </a:cubicBezTo>
                  <a:lnTo>
                    <a:pt x="0" y="18813"/>
                  </a:lnTo>
                  <a:cubicBezTo>
                    <a:pt x="0" y="13824"/>
                    <a:pt x="1982" y="9039"/>
                    <a:pt x="5510" y="5510"/>
                  </a:cubicBezTo>
                  <a:cubicBezTo>
                    <a:pt x="9039" y="1982"/>
                    <a:pt x="13824" y="0"/>
                    <a:pt x="18813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31566" r="-315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302098" y="709652"/>
            <a:ext cx="9222461" cy="9031870"/>
            <a:chOff x="0" y="0"/>
            <a:chExt cx="2428961" cy="2378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8961" cy="2378764"/>
            </a:xfrm>
            <a:custGeom>
              <a:avLst/>
              <a:gdLst/>
              <a:ahLst/>
              <a:cxnLst/>
              <a:rect l="l" t="t" r="r" b="b"/>
              <a:pathLst>
                <a:path w="2428961" h="2378764">
                  <a:moveTo>
                    <a:pt x="83946" y="0"/>
                  </a:moveTo>
                  <a:lnTo>
                    <a:pt x="2345015" y="0"/>
                  </a:lnTo>
                  <a:cubicBezTo>
                    <a:pt x="2367279" y="0"/>
                    <a:pt x="2388631" y="8844"/>
                    <a:pt x="2404374" y="24587"/>
                  </a:cubicBezTo>
                  <a:cubicBezTo>
                    <a:pt x="2420117" y="40330"/>
                    <a:pt x="2428961" y="61682"/>
                    <a:pt x="2428961" y="83946"/>
                  </a:cubicBezTo>
                  <a:lnTo>
                    <a:pt x="2428961" y="2294818"/>
                  </a:lnTo>
                  <a:cubicBezTo>
                    <a:pt x="2428961" y="2317082"/>
                    <a:pt x="2420117" y="2338434"/>
                    <a:pt x="2404374" y="2354177"/>
                  </a:cubicBezTo>
                  <a:cubicBezTo>
                    <a:pt x="2388631" y="2369920"/>
                    <a:pt x="2367279" y="2378764"/>
                    <a:pt x="2345015" y="2378764"/>
                  </a:cubicBezTo>
                  <a:lnTo>
                    <a:pt x="83946" y="2378764"/>
                  </a:lnTo>
                  <a:cubicBezTo>
                    <a:pt x="61682" y="2378764"/>
                    <a:pt x="40330" y="2369920"/>
                    <a:pt x="24587" y="2354177"/>
                  </a:cubicBezTo>
                  <a:cubicBezTo>
                    <a:pt x="8844" y="2338434"/>
                    <a:pt x="0" y="2317082"/>
                    <a:pt x="0" y="2294818"/>
                  </a:cubicBezTo>
                  <a:lnTo>
                    <a:pt x="0" y="83946"/>
                  </a:lnTo>
                  <a:cubicBezTo>
                    <a:pt x="0" y="61682"/>
                    <a:pt x="8844" y="40330"/>
                    <a:pt x="24587" y="24587"/>
                  </a:cubicBezTo>
                  <a:cubicBezTo>
                    <a:pt x="40330" y="8844"/>
                    <a:pt x="61682" y="0"/>
                    <a:pt x="8394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428961" cy="2502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1418908"/>
            <a:ext cx="5704757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043963" y="5752788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Future Reference</a:t>
            </a:r>
          </a:p>
        </p:txBody>
      </p:sp>
      <p:sp>
        <p:nvSpPr>
          <p:cNvPr id="9" name="AutoShape 9"/>
          <p:cNvSpPr/>
          <p:nvPr/>
        </p:nvSpPr>
        <p:spPr>
          <a:xfrm>
            <a:off x="9191625" y="6531395"/>
            <a:ext cx="4155679" cy="0"/>
          </a:xfrm>
          <a:prstGeom prst="line">
            <a:avLst/>
          </a:prstGeom>
          <a:ln w="38100" cap="flat">
            <a:solidFill>
              <a:srgbClr val="F8F8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8652617" y="2910431"/>
            <a:ext cx="8606683" cy="57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8F8F8"/>
                </a:solidFill>
                <a:latin typeface="Quicksand"/>
                <a:ea typeface="Quicksand"/>
                <a:cs typeface="Quicksand"/>
                <a:sym typeface="Quicksand"/>
              </a:rPr>
              <a:t>Limited free features (premium/Subscription)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65539" y="2034131"/>
            <a:ext cx="6198344" cy="106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5"/>
              </a:lnSpc>
            </a:pPr>
            <a:r>
              <a:rPr lang="en-US" sz="5338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Freemium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7876" y="6870597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2617" y="7811129"/>
            <a:ext cx="8606683" cy="57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8F8F8"/>
                </a:solidFill>
                <a:latin typeface="Quicksand"/>
                <a:ea typeface="Quicksand"/>
                <a:cs typeface="Quicksand"/>
                <a:sym typeface="Quicksand"/>
              </a:rPr>
              <a:t>i.e Nepali Restaurent, survey, Research.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7876" y="3840707"/>
            <a:ext cx="8606683" cy="77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</a:pPr>
            <a:r>
              <a:rPr lang="en-US" sz="3938" b="1">
                <a:solidFill>
                  <a:srgbClr val="F8F8F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 Report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33692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BUSINESS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</Words>
  <Application>Microsoft Office PowerPoint</Application>
  <PresentationFormat>Custom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Cormorant Garamond Bold Italics</vt:lpstr>
      <vt:lpstr>Quicksand</vt:lpstr>
      <vt:lpstr>Calibri</vt:lpstr>
      <vt:lpstr>Quicksand Bold</vt:lpstr>
      <vt:lpstr>Canva Sans Bold</vt:lpstr>
      <vt:lpstr>TAN Headline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Our TEam</dc:title>
  <dc:creator>prasanga pokharel</dc:creator>
  <cp:lastModifiedBy>prasanga pokharel</cp:lastModifiedBy>
  <cp:revision>2</cp:revision>
  <dcterms:created xsi:type="dcterms:W3CDTF">2006-08-16T00:00:00Z</dcterms:created>
  <dcterms:modified xsi:type="dcterms:W3CDTF">2024-12-12T22:05:54Z</dcterms:modified>
  <dc:identifier>DAGZCCvs9ew</dc:identifier>
</cp:coreProperties>
</file>